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7C89-5FC4-48C1-BC3C-B409A744C547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C2C8-0733-44DB-B904-76E9DBB58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06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7C89-5FC4-48C1-BC3C-B409A744C547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C2C8-0733-44DB-B904-76E9DBB58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42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7C89-5FC4-48C1-BC3C-B409A744C547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C2C8-0733-44DB-B904-76E9DBB58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74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7C89-5FC4-48C1-BC3C-B409A744C547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C2C8-0733-44DB-B904-76E9DBB58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752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7C89-5FC4-48C1-BC3C-B409A744C547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C2C8-0733-44DB-B904-76E9DBB58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87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7C89-5FC4-48C1-BC3C-B409A744C547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C2C8-0733-44DB-B904-76E9DBB58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62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7C89-5FC4-48C1-BC3C-B409A744C547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C2C8-0733-44DB-B904-76E9DBB58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014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7C89-5FC4-48C1-BC3C-B409A744C547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C2C8-0733-44DB-B904-76E9DBB58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596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7C89-5FC4-48C1-BC3C-B409A744C547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C2C8-0733-44DB-B904-76E9DBB58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305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7C89-5FC4-48C1-BC3C-B409A744C547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C2C8-0733-44DB-B904-76E9DBB58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767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7C89-5FC4-48C1-BC3C-B409A744C547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C2C8-0733-44DB-B904-76E9DBB58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97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77C89-5FC4-48C1-BC3C-B409A744C547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0C2C8-0733-44DB-B904-76E9DBB58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62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1"/>
          <a:stretch/>
        </p:blipFill>
        <p:spPr>
          <a:xfrm>
            <a:off x="4043" y="0"/>
            <a:ext cx="12187957" cy="677833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948" y="1213500"/>
            <a:ext cx="4359410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 rot="20895763">
            <a:off x="1225661" y="827781"/>
            <a:ext cx="28843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правил поведения в родительском чате, которые сохранят вам нервы и здоровье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680954">
            <a:off x="2144432" y="3161965"/>
            <a:ext cx="29892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будете соблюдать этот кодекс поведения, то вы забудете о проблемах с родительским чатом.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5779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526"/>
            <a:ext cx="12192000" cy="6806947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379" y="3739005"/>
            <a:ext cx="3208421" cy="1639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86063" y="1120675"/>
            <a:ext cx="39303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чат создан для того, чтобы всем родителям была доступна оперативная информация о жизни группы в ДОУ.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32557" y="637674"/>
            <a:ext cx="41508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Важное правило : «Не звонить и не писать собеседникам в период времени с 19-30ч </a:t>
            </a:r>
            <a:r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07.00ч.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утра!»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8748" y="4374825"/>
            <a:ext cx="738664" cy="22487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dirty="0" smtClean="0"/>
              <a:t>Спасибо за понимание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6948" y="3763937"/>
            <a:ext cx="786452" cy="23471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400" y="4375694"/>
            <a:ext cx="786452" cy="23471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431" y="3784642"/>
            <a:ext cx="786452" cy="23471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385" y="4376563"/>
            <a:ext cx="786452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42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932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505" y="1700630"/>
            <a:ext cx="4515853" cy="2967622"/>
          </a:xfrm>
        </p:spPr>
        <p:txBody>
          <a:bodyPr>
            <a:noAutofit/>
          </a:bodyPr>
          <a:lstStyle/>
          <a:p>
            <a:r>
              <a:rPr lang="ru-RU" sz="2800" dirty="0" smtClean="0"/>
              <a:t>Мы живем в современном обществе в эпоху </a:t>
            </a:r>
            <a:r>
              <a:rPr lang="ru-RU" sz="2800" dirty="0" err="1" smtClean="0"/>
              <a:t>цифровизации</a:t>
            </a:r>
            <a:r>
              <a:rPr lang="ru-RU" sz="2800" dirty="0" smtClean="0"/>
              <a:t>. Одним из элементов которой является переход от очного общения и взаимодействия, к общению виртуальному, с использованием различных мобильных приложений и социальных сетей. </a:t>
            </a:r>
            <a:br>
              <a:rPr lang="ru-RU" sz="2800" dirty="0" smtClean="0"/>
            </a:br>
            <a:r>
              <a:rPr lang="ru-RU" sz="2800" dirty="0" smtClean="0"/>
              <a:t>Однако важно помнить, что чат, который создает  Педагог, организован для удобства как родителя, так и воспитателя. </a:t>
            </a:r>
            <a:endParaRPr lang="ru-RU" sz="2800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454838" y="516515"/>
            <a:ext cx="4104117" cy="5102232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454838" y="709863"/>
            <a:ext cx="418107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чаты — головная боль не только родителей, но и педагогов. Люди, которые в реальной жизни казались адекватными, в переписке превращаются в </a:t>
            </a:r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спамеров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критиков и </a:t>
            </a:r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хейтеров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с которыми хочется прекратить общение.</a:t>
            </a:r>
          </a:p>
          <a:p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273098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76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094" y="457201"/>
            <a:ext cx="4916906" cy="5558588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Поэтому, чтобы в родительских чатах не было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недопониманий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существует кодекс поведения родителя в чате, который поможет сориентироваться, как вести себя в переписке и не переругаться с собеседниками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чат работал на благо нам и нашим детям.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302" y="1630085"/>
            <a:ext cx="3597441" cy="3597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 rot="19510937">
            <a:off x="9328760" y="4901030"/>
            <a:ext cx="1816768" cy="40489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757" y="1237713"/>
            <a:ext cx="1470237" cy="116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04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" y="39330"/>
            <a:ext cx="12186960" cy="67793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585320">
            <a:off x="1206542" y="1613418"/>
            <a:ext cx="2624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 1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718368">
            <a:off x="2370221" y="3765884"/>
            <a:ext cx="2839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«Не </a:t>
            </a:r>
            <a:r>
              <a:rPr lang="ru-RU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спамить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0591" y="577516"/>
            <a:ext cx="515753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спаму относятся: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поздравительные открытки на праздники (некоторые сбрасывают в чат сразу по несколько картинок — не делайте так!),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-сообщения с просьбой о помощи бездомным котятам, собакам, погорельцам (если это не вы подобрали этих несчастных или лично не знакомы с пострадавшими, оставьте идею распространить эту информацию, она может оказаться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фейковой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-сплетни про опасные жвачки, которые распространяют старшеклассники, и так далее.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-Если вы действительно считаете информацию важной, сначала найдите ее первоисточник, проверьте ее достоверность и только потом делитесь ей с остальными.</a:t>
            </a:r>
          </a:p>
          <a:p>
            <a:pPr algn="r"/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без таких сообщений не обойтись, предложите завести отдельный чат-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болталку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где можно делиться объявлениями и другой информацией, которую кто-то из участников переписки счел полезной.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чат оставьте для официальных сообщений от педагога (перенос экскурсии и т.д.) и обсуждения важных вопросов (посещаемость, факультативы, </a:t>
            </a:r>
            <a:r>
              <a:rPr lang="ru-RU" sz="1600" dirty="0" smtClean="0"/>
              <a:t>питание)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38467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 rot="1242400">
            <a:off x="1780674" y="1395663"/>
            <a:ext cx="2911642" cy="246647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89558" y="1419726"/>
            <a:ext cx="3441031" cy="31161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раздражает. Телефон вибрирует, на экране появляются уведомления: сначала 3, потом 10, 15… Вы думаете, что в чате идет оживленная переписка, а когда заходите в него, обнаруживаете, что кому-то из родителей было лень сформулировать вопрос сразу и отправить его одним сообщением, и он разбил его на части. Ни делайте этого никогда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396298">
            <a:off x="2313107" y="1699456"/>
            <a:ext cx="2521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 2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418322">
            <a:off x="1620701" y="2056094"/>
            <a:ext cx="28854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 отправлять каждое новое слово отдельным сообщением»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10" y="4277236"/>
            <a:ext cx="2646948" cy="1762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5958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2" y="0"/>
            <a:ext cx="12159575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 rot="1288256">
            <a:off x="1034378" y="512441"/>
            <a:ext cx="2394284" cy="24905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336187">
            <a:off x="844542" y="1171940"/>
            <a:ext cx="2903621" cy="81574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3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91726" y="445168"/>
            <a:ext cx="4957011" cy="57317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Отправляя голосовые сообщения группе малознакомых людей, вы ставите этих людей в неудобное положение. Да, в мессенджерах есть функция, позволяющая послушать аудио, поднеся телефон к уху. Но для этого надо сильно отвлечься от текущих дел, в идеале — найти тихое место… Это первое.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— не все хотят слышать ваш голос и заряжаться вашим настроением.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511897">
            <a:off x="808876" y="538307"/>
            <a:ext cx="1985211" cy="385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 rot="19654434">
            <a:off x="1209619" y="3697393"/>
            <a:ext cx="2541429" cy="2514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 отправлять голосовые сообщения»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750296">
            <a:off x="1259627" y="5948935"/>
            <a:ext cx="207344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149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4" r="1448" b="14220"/>
          <a:stretch/>
        </p:blipFill>
        <p:spPr>
          <a:xfrm>
            <a:off x="96252" y="0"/>
            <a:ext cx="12284242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7505" y="365126"/>
            <a:ext cx="3180347" cy="12591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№4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87895" y="1624264"/>
            <a:ext cx="28795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«Внимательно читать чат»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2006" y="4776538"/>
            <a:ext cx="830997" cy="19370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400" dirty="0" smtClean="0"/>
              <a:t>Скорее всего, ваш вопрос уже прозвучал в переписке.</a:t>
            </a: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003" y="4711718"/>
            <a:ext cx="841321" cy="20667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324" y="4711718"/>
            <a:ext cx="841321" cy="20667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645" y="4711717"/>
            <a:ext cx="841321" cy="20667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075" y="4711716"/>
            <a:ext cx="841321" cy="206672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590467" y="365126"/>
            <a:ext cx="441502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Беда родителей в том, что они ленятся читать сообщения, которые были отправлены другими родителями, и задают по 10 раз (и это не преувеличение) одинаковые вопросы.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«А завтра будет физкультура?», «А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сменку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брать?» — и такие вопросы задаются несколько раз за вечер. И по кругу.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Пожалуйста, перед тем как спросить что-то, как минимум отлистайте чат назад.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703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6"/>
            <a:ext cx="12192000" cy="67848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16842" y="685852"/>
            <a:ext cx="492893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Последнее дело — устраивать в родительском чате травлю и выяснять личные отношения. Известны случаи, когда родители обращались в прокуратуру после того, как не поладили с собеседниками в родительском чате.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Пожалуйста, если у вас есть какие-то претензии к человеку или его ребенку, улаживайте конфликт в личной переписке или при личной встрече.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вы не будете вмешивать в свои дела других родителей, а значит, у вас есть шанс быстрее разрешить возникший спор.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787879">
            <a:off x="1515369" y="1177876"/>
            <a:ext cx="2095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 5 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768232">
            <a:off x="2280914" y="3621309"/>
            <a:ext cx="2640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 переходить на личности в общей переписке»</a:t>
            </a:r>
          </a:p>
        </p:txBody>
      </p:sp>
    </p:spTree>
    <p:extLst>
      <p:ext uri="{BB962C8B-B14F-4D97-AF65-F5344CB8AC3E}">
        <p14:creationId xmlns:p14="http://schemas.microsoft.com/office/powerpoint/2010/main" val="1935675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33148" y="782121"/>
            <a:ext cx="452387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же относится к сплетням. Если вы хотите поговорить о грубом обращении воспитателя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и других проблемах только ради того, чтобы «почесать языком» (а не для того, чтобы составить, например, коллективную жалобу), то, пожалуйста, сделайте это в приватном чате.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мало кому интересна пустая болтовня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перемывание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косточек.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заходят в чат за информацией и возможностью конструктивного диалога, а поболтать о том о сем можно и на детской площадке.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 rot="20218213">
            <a:off x="1519988" y="1019093"/>
            <a:ext cx="2426368" cy="2532396"/>
          </a:xfrm>
          <a:prstGeom prst="snip1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 6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2935705" y="3080085"/>
            <a:ext cx="2661241" cy="2991216"/>
          </a:xfrm>
          <a:prstGeom prst="snip1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 сплетничать»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5150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755</Words>
  <Application>Microsoft Office PowerPoint</Application>
  <PresentationFormat>Широкоэкранный</PresentationFormat>
  <Paragraphs>46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Мы живем в современном обществе в эпоху цифровизации. Одним из элементов которой является переход от очного общения и взаимодействия, к общению виртуальному, с использованием различных мобильных приложений и социальных сетей.  Однако важно помнить, что чат, который создает  Педагог, организован для удобства как родителя, так и воспитателя. </vt:lpstr>
      <vt:lpstr>Поэтому, чтобы в родительских чатах не было недопониманий, существует кодекс поведения родителя в чате, который поможет сориентироваться, как вести себя в переписке и не переругаться с собеседниками А чат работал на благо нам и нашим детям.</vt:lpstr>
      <vt:lpstr>Презентация PowerPoint</vt:lpstr>
      <vt:lpstr>Презентация PowerPoint</vt:lpstr>
      <vt:lpstr>Правило № 3</vt:lpstr>
      <vt:lpstr>Правило №4 </vt:lpstr>
      <vt:lpstr>Презентация PowerPoint</vt:lpstr>
      <vt:lpstr>Презентация PowerPoint</vt:lpstr>
      <vt:lpstr>Презентация PowerPoint</vt:lpstr>
    </vt:vector>
  </TitlesOfParts>
  <Company>StartSoft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Социальные сети и мессенджеры в работе педагогов с родителями</dc:title>
  <dc:creator>home</dc:creator>
  <cp:lastModifiedBy>home</cp:lastModifiedBy>
  <cp:revision>10</cp:revision>
  <dcterms:created xsi:type="dcterms:W3CDTF">2021-08-04T11:42:12Z</dcterms:created>
  <dcterms:modified xsi:type="dcterms:W3CDTF">2021-08-04T13:15:40Z</dcterms:modified>
</cp:coreProperties>
</file>